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strument Sans Semi Bold"/>
      <p:regular r:id="rId22"/>
    </p:embeddedFont>
    <p:embeddedFont>
      <p:font typeface="Instrument Sans Semi Bold"/>
      <p:regular r:id="rId23"/>
    </p:embeddedFont>
    <p:embeddedFont>
      <p:font typeface="Instrument Sans Semi Bold"/>
      <p:regular r:id="rId24"/>
    </p:embeddedFont>
    <p:embeddedFont>
      <p:font typeface="Instrument Sans Semi Bold"/>
      <p:regular r:id="rId25"/>
    </p:embeddedFont>
    <p:embeddedFont>
      <p:font typeface="Instrument Sans Medium"/>
      <p:regular r:id="rId26"/>
    </p:embeddedFont>
    <p:embeddedFont>
      <p:font typeface="Instrument Sans Medium"/>
      <p:regular r:id="rId27"/>
    </p:embeddedFont>
    <p:embeddedFont>
      <p:font typeface="Instrument Sans Medium"/>
      <p:regular r:id="rId28"/>
    </p:embeddedFont>
    <p:embeddedFont>
      <p:font typeface="Instrument Sans Medium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lphashots.AI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kqZ7bh-vzcRYThdHkdPWZAodgcT9bjkg/edit?usp=sharing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258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u="sng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Alphashots.AI</a:t>
            </a:r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Currency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1918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EUR/INR exchange rate dynamics using technical analysis tools. We'll delve into moving averages, Bollinger Bands, and the Commodity Channel Index (CCI) to uncover potential trading opportunities.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259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2439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Venkatasai Padala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752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7 - Data Validation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for Missing Data (NaNs)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2581870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validation includes checking for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values in Moving Averages, Bollinger Bands, and CCI columns.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906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gaps, if any, are due to insufficient data in the initial period and are typically ignored in long-term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448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Ensures that our calculations are accurate and that missing data doesn’t skew results.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04991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8 - Final Output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459533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and Interpret Results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514076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final DataFrame displays calculated MAs, Bollinger Bands, and CCI values.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1033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Visualizing this data (in a graph) offers a comprehensive view of trends, market volatility, and potential buy/sell signals.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575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514826"/>
            <a:ext cx="3744754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Visualization: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357313"/>
            <a:ext cx="13319760" cy="7191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9201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table displaying BUY,SELL,? or NEUTRAL? decision for each individual indicator- </a:t>
            </a:r>
            <a:endParaRPr lang="en-US" sz="35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66780"/>
            <a:ext cx="13042821" cy="228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58954"/>
            <a:ext cx="5911691" cy="59116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4726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Plan 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99521" y="22664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Indicator Set: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Add indicators like RSI and MACD for deeper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0715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 ML models to enhance prediction accuracy.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8766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 Analysis: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Build a pipeline for real-time data and signal processing.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6817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 Management: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Apply stop-loss and take-profit to protect investments.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4868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Reporting: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Generate monthly insights to refine trading strategies.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416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864"/>
            <a:ext cx="76430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Faced in EUR/INR Technical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45578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 and Availability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2535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and sometimes inconsistent data led to potential analysis gaps. Managed this by using reliable date ranges and filling gaps for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492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Technical Complexity of Indicators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6449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Calculating Moving Averages, Bollinger Bands, and CCI required precise implementation to avoid errors. Verified calculations step-by-step for reliable results.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2433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Handling Missing Values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9390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values for indicators often led to NaNs, affecting early data points. Addressed this by filtering calculations to ensure valid outputs.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6347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Trading Signal Interpretation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333048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Translating indicators into clear buy/sell signals was challenging due to varying market conditions. Developed a combined approach using crossover and volatility insights.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9289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Visualization and Presentation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36246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Summarizing technical insights for clear decision-making was complex. Used well-chosen charts to illustrate indicator impacts on trading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Trends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reveals key trends in the EUR/INR exchange rate.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705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Potential Trading Strategies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insights derived from the technical analysis can inform potential trading strategies.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market risks is crucial when implementing any trading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45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099" y="3703677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090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aim to identify key trends and patterns in the EUR/INR exchange rate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844" y="370367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186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Analysis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634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study utilizes moving averages, Bollinger Bands, and the CCI to gain insights into price movements.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Provider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Yahoo Finance provides the historical data for the EUR/INR exchange rate.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Ticker Symbol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ticker symbol EURINR=X represents the EUR/INR exchange rate.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 Range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focuses on data from January 1, 2023, to September 30, 2024.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61" y="475059"/>
            <a:ext cx="4317325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851892" y="1273612"/>
            <a:ext cx="22860" cy="648081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034713" y="1650563"/>
            <a:ext cx="604361" cy="2286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669072" y="1467803"/>
            <a:ext cx="388501" cy="388501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3137" y="1532453"/>
            <a:ext cx="100251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813084" y="1446252"/>
            <a:ext cx="215860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 Libraries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813084" y="1819632"/>
            <a:ext cx="672655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Necessary libraries, such as Pandas, NumPy, and Matplotlib, are imported for data manipulation and visualization.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34713" y="3094315"/>
            <a:ext cx="604361" cy="2286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669072" y="2911554"/>
            <a:ext cx="388501" cy="388501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1111" y="2976205"/>
            <a:ext cx="144304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813084" y="2890004"/>
            <a:ext cx="215860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Data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813084" y="3263384"/>
            <a:ext cx="672655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historical EUR/INR data is loaded into a Pandas DataFrame for analysis.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34713" y="4261842"/>
            <a:ext cx="604361" cy="2286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69072" y="4079081"/>
            <a:ext cx="388501" cy="388501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88253" y="4143732"/>
            <a:ext cx="150019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813084" y="4057531"/>
            <a:ext cx="215860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813084" y="4430911"/>
            <a:ext cx="672655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data is cleaned and preprocessed to ensure accuracy and consistency.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34713" y="5429369"/>
            <a:ext cx="604361" cy="2286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69072" y="5246608"/>
            <a:ext cx="388501" cy="388501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83610" y="5311259"/>
            <a:ext cx="159306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813084" y="5225058"/>
            <a:ext cx="6726555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Key Columns for Analysis and Calculating moving averages, Bollinger Bands, and CCI-Commodity Channel Index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813084" y="5868233"/>
            <a:ext cx="672655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25" name="Shape 22"/>
          <p:cNvSpPr/>
          <p:nvPr/>
        </p:nvSpPr>
        <p:spPr>
          <a:xfrm>
            <a:off x="1034713" y="6866692"/>
            <a:ext cx="604361" cy="22860"/>
          </a:xfrm>
          <a:prstGeom prst="roundRect">
            <a:avLst>
              <a:gd name="adj" fmla="val 317290"/>
            </a:avLst>
          </a:prstGeom>
          <a:solidFill>
            <a:srgbClr val="C8C9CF"/>
          </a:solidFill>
          <a:ln/>
        </p:spPr>
      </p:sp>
      <p:sp>
        <p:nvSpPr>
          <p:cNvPr id="26" name="Shape 23"/>
          <p:cNvSpPr/>
          <p:nvPr/>
        </p:nvSpPr>
        <p:spPr>
          <a:xfrm>
            <a:off x="669072" y="6683931"/>
            <a:ext cx="388501" cy="388501"/>
          </a:xfrm>
          <a:prstGeom prst="roundRect">
            <a:avLst>
              <a:gd name="adj" fmla="val 1867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788015" y="6748582"/>
            <a:ext cx="15049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1813084" y="6662380"/>
            <a:ext cx="6726555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and Dataset of Excel For Descision Making (Sell,Buy,Normal)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1813084" y="7305556"/>
            <a:ext cx="672655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Moving Averages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3191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20-Day Moving Average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Represents the average closing price over the past 20 trading days.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3197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50-Day Moving Average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Represents the average closing price over the past 50 trading days.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Crossovers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Crossovers between these moving averages can provide insights into potential trend changes.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64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3220760"/>
            <a:ext cx="5272802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Bollinger Bands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188" y="4196239"/>
            <a:ext cx="13154025" cy="3448883"/>
          </a:xfrm>
          <a:prstGeom prst="roundRect">
            <a:avLst>
              <a:gd name="adj" fmla="val 25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5808" y="4203859"/>
            <a:ext cx="13138785" cy="605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6667" y="4337923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Indicator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29870" y="4337923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5808" y="4809292"/>
            <a:ext cx="13138785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6667" y="4943356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Moving Average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29870" y="4943356"/>
            <a:ext cx="6143863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Represents the average closing price over a specified period (e.g., 20 days).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5808" y="5752028"/>
            <a:ext cx="13138785" cy="605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6667" y="5886093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 Deviation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29870" y="5886093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the volatility of the price around the moving average.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5808" y="6357461"/>
            <a:ext cx="13138785" cy="1280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6667" y="6491526"/>
            <a:ext cx="614386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Bands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29870" y="6491526"/>
            <a:ext cx="6143863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upper and lower bands are calculated by adding and subtracting a multiple of the standard deviation from the moving average.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6854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Commodity Channel Index (CCI)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CCI measures the current price's deviation from its average price.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955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Overbought/Oversold Signals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the CCI is above +100, it suggests an overbought condition, while values below -100 indicate an oversold condition.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Confirmation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CCI can be used to confirm trends identified by other technical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2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Explanation :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2485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1 - Setup 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Install Libraries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70284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Libraries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provide tools to fetch, manipulate, and visualize financial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47474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Command: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pandas yfinance matplotlib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0051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This step ensures all necessary packages are installed to handle data retrieval and processing.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374594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Step 2 - Data Import 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Fetch Historical Data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4291370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the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yfinance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API, we download EUR/INR exchange rate data for a specified date range.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68560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ticker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start_date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end_date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set up the data range.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2160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This retrieves the historical data, forming the foundation of our analysis.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93790" y="576703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3 - Data Structuring </a:t>
            </a:r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Flatten and Identify Columns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631245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After downloading, the DataFrame’s structure is flattened for ease of access to each column.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682026"/>
            <a:ext cx="1304282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Columns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prices are identified for further analysis.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723507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Helps streamline data manipulation and ensures consistency in selecting the right price columns for calculations.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804982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4 - Calculate Moving Averages </a:t>
            </a:r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20-Day &amp; 50-Day Moving Averages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71644" y="1285637"/>
            <a:ext cx="1308711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Moving Averages (MA) are calculated using rolling averages on the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Close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price, providing insights into price trends.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1644" y="1652707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20-Day MA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Short-term trend indicator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1644" y="2012156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50-Day MA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Long-term trend indicator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644" y="2542461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Moving averages help smooth out price data and highlight trends over time.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71644" y="3072765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Step 5 - Bollinger Bands Calculation </a:t>
            </a:r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 Bollinger Bands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71644" y="3603069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Bollinger Bands are constructed by adding and subtracting 2 times the rolling standard deviation from the 20-Day 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644" y="3962519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Upper Band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= MA + 2 × Rolling Std Dev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1644" y="4321969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Lower Band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= MA - 2 × Rolling Std Dev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1644" y="4852273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Bollinger Bands help identify volatility and potential reversal points by showing overbought and oversold conditions.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71644" y="5382578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 6 - Commodity Channel Index (CCI) Calculation </a:t>
            </a:r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 CCI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71644" y="5912882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CCI is calculated based on the Typical Price, 20-Day Moving Average, and Mean Absolute Deviation (MAD).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1644" y="6272332"/>
            <a:ext cx="1308711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Formula: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highlight>
                  <a:srgbClr val="E2E3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CCI = (Typical Price - MA) / (0.015 × MAD)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71644" y="6810256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Purpose</a:t>
            </a:r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CCI helps identify overbought or oversold conditions and the potential for price reversals.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71644" y="7340560"/>
            <a:ext cx="1308711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2024-10-30T05:30:15Z</dcterms:created>
  <dcterms:modified xsi:type="dcterms:W3CDTF">2024-10-30T05:30:15Z</dcterms:modified>
</cp:coreProperties>
</file>